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5" r:id="rId4"/>
    <p:sldId id="262" r:id="rId5"/>
    <p:sldId id="259" r:id="rId6"/>
    <p:sldId id="261" r:id="rId7"/>
    <p:sldId id="266" r:id="rId8"/>
    <p:sldId id="264" r:id="rId9"/>
    <p:sldId id="263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/>
    <p:restoredTop sz="94694"/>
  </p:normalViewPr>
  <p:slideViewPr>
    <p:cSldViewPr snapToGrid="0" snapToObjects="1">
      <p:cViewPr varScale="1">
        <p:scale>
          <a:sx n="101" d="100"/>
          <a:sy n="101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1D7A3-00C0-5F47-9B63-3CE38CA09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2ED73-A51D-0847-9EBE-CD0EE839A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2ED73-A51D-0847-9EBE-CD0EE839A3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B2E618-C455-291D-386E-C5C24A217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20477"/>
            <a:ext cx="12252960" cy="6898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2E1AE-128A-10C1-07C8-38BA7CDA0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251" y="1122363"/>
            <a:ext cx="739849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E2EAA-BCD7-5318-A766-6778CCCD0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251" y="3602038"/>
            <a:ext cx="7398490" cy="1655762"/>
          </a:xfrm>
        </p:spPr>
        <p:txBody>
          <a:bodyPr/>
          <a:lstStyle>
            <a:lvl1pPr marL="0" indent="0" algn="ctr">
              <a:buNone/>
              <a:defRPr sz="2400">
                <a:latin typeface="AgencyFB" panose="0200060604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A77430F-6BB5-E786-D482-184B3489B0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6606" y="991574"/>
            <a:ext cx="3757699" cy="48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4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6F20-4AA4-90FC-F64E-4534AF3D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32EE-BF9D-D54B-4A95-E20CB5B17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45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2373E-FA26-32B9-59F3-22498C07D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835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7D482-42B3-BBCA-AF2F-F0FC351A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BA33B-19E5-37A6-8583-D56D018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C7E9E-5884-91C2-D303-D366EE6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4C850-1CF1-7B10-933D-47B18D8D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24BA8-75A2-26FF-985C-BE3A6D80C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4646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DB495-7A1E-818C-F603-30AC789F4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917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A3AAA-C2C8-CAD0-E7E5-0F1E3BA1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47ADB-C1DF-8B62-A549-B97C85F2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DC9D-25F1-B594-26FF-832283BD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40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C215-C515-AACD-3FFF-73E6A04E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F7EE8-69BB-63C5-7A59-867D12B3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1E6B-092C-0C43-E8A3-82FEAA50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FD84D-912A-1AFC-6202-07FDDAC04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099F7-9080-292A-55F3-0EAB1D70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43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92DFDA-12C2-5829-1657-631C10496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21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BCDE9-52AA-E898-7CF8-B659E644C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121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91056-D85B-8B0A-EA5E-48BA2A4B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05FF7-4AF1-DE52-06CA-EA07666A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EDA4D-E3B6-7CA4-6D54-94B6280F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542E8FA-E01A-EC93-D0E6-055266C7D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46217"/>
            <a:ext cx="12344400" cy="69504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A2E95-BC68-9AC4-E9E4-0E7941EC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7BEF98-A0C6-5285-D76F-9BC363662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7105" y="1122363"/>
            <a:ext cx="669663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0ADDE6-3444-14EC-6992-680A9BBAB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7105" y="3602038"/>
            <a:ext cx="6696635" cy="1655762"/>
          </a:xfrm>
        </p:spPr>
        <p:txBody>
          <a:bodyPr/>
          <a:lstStyle>
            <a:lvl1pPr marL="0" indent="0" algn="ctr">
              <a:buNone/>
              <a:defRPr sz="2400">
                <a:latin typeface="AgencyFB" panose="0200060604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67F9827-5E47-A5BD-26AC-191476050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2961" y="-46038"/>
            <a:ext cx="4726734" cy="6968006"/>
          </a:xfrm>
          <a:custGeom>
            <a:avLst/>
            <a:gdLst>
              <a:gd name="connsiteX0" fmla="*/ 0 w 3482975"/>
              <a:gd name="connsiteY0" fmla="*/ 6950076 h 6950076"/>
              <a:gd name="connsiteX1" fmla="*/ 870744 w 3482975"/>
              <a:gd name="connsiteY1" fmla="*/ 0 h 6950076"/>
              <a:gd name="connsiteX2" fmla="*/ 3482975 w 3482975"/>
              <a:gd name="connsiteY2" fmla="*/ 0 h 6950076"/>
              <a:gd name="connsiteX3" fmla="*/ 2612231 w 3482975"/>
              <a:gd name="connsiteY3" fmla="*/ 6950076 h 6950076"/>
              <a:gd name="connsiteX4" fmla="*/ 0 w 3482975"/>
              <a:gd name="connsiteY4" fmla="*/ 6950076 h 6950076"/>
              <a:gd name="connsiteX0" fmla="*/ 16761 w 3499736"/>
              <a:gd name="connsiteY0" fmla="*/ 6950076 h 6950076"/>
              <a:gd name="connsiteX1" fmla="*/ 0 w 3499736"/>
              <a:gd name="connsiteY1" fmla="*/ 0 h 6950076"/>
              <a:gd name="connsiteX2" fmla="*/ 3499736 w 3499736"/>
              <a:gd name="connsiteY2" fmla="*/ 0 h 6950076"/>
              <a:gd name="connsiteX3" fmla="*/ 2628992 w 3499736"/>
              <a:gd name="connsiteY3" fmla="*/ 6950076 h 6950076"/>
              <a:gd name="connsiteX4" fmla="*/ 16761 w 3499736"/>
              <a:gd name="connsiteY4" fmla="*/ 6950076 h 6950076"/>
              <a:gd name="connsiteX0" fmla="*/ 16761 w 4726734"/>
              <a:gd name="connsiteY0" fmla="*/ 6950076 h 6959040"/>
              <a:gd name="connsiteX1" fmla="*/ 0 w 4726734"/>
              <a:gd name="connsiteY1" fmla="*/ 0 h 6959040"/>
              <a:gd name="connsiteX2" fmla="*/ 3499736 w 4726734"/>
              <a:gd name="connsiteY2" fmla="*/ 0 h 6959040"/>
              <a:gd name="connsiteX3" fmla="*/ 4726734 w 4726734"/>
              <a:gd name="connsiteY3" fmla="*/ 6959040 h 6959040"/>
              <a:gd name="connsiteX4" fmla="*/ 16761 w 4726734"/>
              <a:gd name="connsiteY4" fmla="*/ 6950076 h 6959040"/>
              <a:gd name="connsiteX0" fmla="*/ 7797 w 4726734"/>
              <a:gd name="connsiteY0" fmla="*/ 6968006 h 6968006"/>
              <a:gd name="connsiteX1" fmla="*/ 0 w 4726734"/>
              <a:gd name="connsiteY1" fmla="*/ 0 h 6968006"/>
              <a:gd name="connsiteX2" fmla="*/ 3499736 w 4726734"/>
              <a:gd name="connsiteY2" fmla="*/ 0 h 6968006"/>
              <a:gd name="connsiteX3" fmla="*/ 4726734 w 4726734"/>
              <a:gd name="connsiteY3" fmla="*/ 6959040 h 6968006"/>
              <a:gd name="connsiteX4" fmla="*/ 7797 w 4726734"/>
              <a:gd name="connsiteY4" fmla="*/ 6968006 h 69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6734" h="6968006">
                <a:moveTo>
                  <a:pt x="7797" y="6968006"/>
                </a:moveTo>
                <a:lnTo>
                  <a:pt x="0" y="0"/>
                </a:lnTo>
                <a:lnTo>
                  <a:pt x="3499736" y="0"/>
                </a:lnTo>
                <a:lnTo>
                  <a:pt x="4726734" y="6959040"/>
                </a:lnTo>
                <a:lnTo>
                  <a:pt x="7797" y="6968006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42E8FA-E01A-EC93-D0E6-055266C7D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0" y="-46217"/>
            <a:ext cx="12344400" cy="69504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A2E95-BC68-9AC4-E9E4-0E7941EC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DAB9-011B-DE49-83CB-E70558EFE0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7BEF98-A0C6-5285-D76F-9BC363662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7105" y="1122363"/>
            <a:ext cx="669663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0ADDE6-3444-14EC-6992-680A9BBAB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7105" y="3602038"/>
            <a:ext cx="669663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gencyFB" panose="0200060604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67F9827-5E47-A5BD-26AC-191476050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2961" y="-46038"/>
            <a:ext cx="4726734" cy="6968006"/>
          </a:xfrm>
          <a:custGeom>
            <a:avLst/>
            <a:gdLst>
              <a:gd name="connsiteX0" fmla="*/ 0 w 3482975"/>
              <a:gd name="connsiteY0" fmla="*/ 6950076 h 6950076"/>
              <a:gd name="connsiteX1" fmla="*/ 870744 w 3482975"/>
              <a:gd name="connsiteY1" fmla="*/ 0 h 6950076"/>
              <a:gd name="connsiteX2" fmla="*/ 3482975 w 3482975"/>
              <a:gd name="connsiteY2" fmla="*/ 0 h 6950076"/>
              <a:gd name="connsiteX3" fmla="*/ 2612231 w 3482975"/>
              <a:gd name="connsiteY3" fmla="*/ 6950076 h 6950076"/>
              <a:gd name="connsiteX4" fmla="*/ 0 w 3482975"/>
              <a:gd name="connsiteY4" fmla="*/ 6950076 h 6950076"/>
              <a:gd name="connsiteX0" fmla="*/ 16761 w 3499736"/>
              <a:gd name="connsiteY0" fmla="*/ 6950076 h 6950076"/>
              <a:gd name="connsiteX1" fmla="*/ 0 w 3499736"/>
              <a:gd name="connsiteY1" fmla="*/ 0 h 6950076"/>
              <a:gd name="connsiteX2" fmla="*/ 3499736 w 3499736"/>
              <a:gd name="connsiteY2" fmla="*/ 0 h 6950076"/>
              <a:gd name="connsiteX3" fmla="*/ 2628992 w 3499736"/>
              <a:gd name="connsiteY3" fmla="*/ 6950076 h 6950076"/>
              <a:gd name="connsiteX4" fmla="*/ 16761 w 3499736"/>
              <a:gd name="connsiteY4" fmla="*/ 6950076 h 6950076"/>
              <a:gd name="connsiteX0" fmla="*/ 16761 w 4726734"/>
              <a:gd name="connsiteY0" fmla="*/ 6950076 h 6959040"/>
              <a:gd name="connsiteX1" fmla="*/ 0 w 4726734"/>
              <a:gd name="connsiteY1" fmla="*/ 0 h 6959040"/>
              <a:gd name="connsiteX2" fmla="*/ 3499736 w 4726734"/>
              <a:gd name="connsiteY2" fmla="*/ 0 h 6959040"/>
              <a:gd name="connsiteX3" fmla="*/ 4726734 w 4726734"/>
              <a:gd name="connsiteY3" fmla="*/ 6959040 h 6959040"/>
              <a:gd name="connsiteX4" fmla="*/ 16761 w 4726734"/>
              <a:gd name="connsiteY4" fmla="*/ 6950076 h 6959040"/>
              <a:gd name="connsiteX0" fmla="*/ 7797 w 4726734"/>
              <a:gd name="connsiteY0" fmla="*/ 6968006 h 6968006"/>
              <a:gd name="connsiteX1" fmla="*/ 0 w 4726734"/>
              <a:gd name="connsiteY1" fmla="*/ 0 h 6968006"/>
              <a:gd name="connsiteX2" fmla="*/ 3499736 w 4726734"/>
              <a:gd name="connsiteY2" fmla="*/ 0 h 6968006"/>
              <a:gd name="connsiteX3" fmla="*/ 4726734 w 4726734"/>
              <a:gd name="connsiteY3" fmla="*/ 6959040 h 6968006"/>
              <a:gd name="connsiteX4" fmla="*/ 7797 w 4726734"/>
              <a:gd name="connsiteY4" fmla="*/ 6968006 h 69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6734" h="6968006">
                <a:moveTo>
                  <a:pt x="7797" y="6968006"/>
                </a:moveTo>
                <a:lnTo>
                  <a:pt x="0" y="0"/>
                </a:lnTo>
                <a:lnTo>
                  <a:pt x="3499736" y="0"/>
                </a:lnTo>
                <a:lnTo>
                  <a:pt x="4726734" y="6959040"/>
                </a:lnTo>
                <a:lnTo>
                  <a:pt x="7797" y="6968006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8339-8208-7764-5E99-61C6DE64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7551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A73EB-DDD7-188A-C239-21977584A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78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04216-D441-1922-84E1-024A33E3A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45650-25BF-2F36-2C90-443FD6B3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68A75-5374-3504-F280-AF6494D0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39564855-EBD9-8FC3-D567-2096F8549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7006" y="-1949566"/>
            <a:ext cx="9326880" cy="932688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83752D-66F9-A00D-AEE9-D27981EF2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642" y="309070"/>
            <a:ext cx="4809608" cy="480960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0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2C78F-A5BC-FEFE-78F9-4A5DDDEBA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F2D3-0040-86BF-27B6-BA8E049EC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35C73-4027-A1A7-9947-A66585A4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FA1EA-1EC5-D28E-4DE9-2B079D0EA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A2E95-BC68-9AC4-E9E4-0E7941EC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F702-1B59-4068-EA12-0FE07C98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5F2C5-269C-211A-4D9A-81A7F2C80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C1923-DBF7-01A0-D530-7F53DA24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EBBE6-C03E-BA3D-6217-8C8D8F32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6DDFB-D3C0-4A67-19D8-D643052D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0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BD9C-4641-1162-EA3A-D6F1376A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1251E-96B4-E6DE-9E01-8677765DC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EBCCB-5641-C27B-6D6E-A4A3EAAC5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66AB2-D9E8-4844-B38D-758BC824D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5DD9A-5A5E-A603-CB27-93F2E004E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3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4C662D-917C-F4E3-5D73-8A2202DF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B61EE-13F4-9163-62E4-1F497909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192C83-77D3-0B42-A6E2-41C7AEF0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60032-B041-F5DB-DAE9-53EE1A5C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39118-4F61-9FA8-CD91-FA78E62A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CC7BF-965C-F702-6D6C-F652187C5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B042F-4D23-0230-FC7E-A57A735B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4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F9B1A-22E2-639E-1929-B29B71FD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E0-3BC0-B044-A8CA-99928129330A}" type="datetimeFigureOut">
              <a:rPr lang="en-US" smtClean="0"/>
              <a:t>3/10/26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4B9AA-C4C2-6CA6-D826-8B69D722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3FFF-A442-F22D-DDE0-994ADB5E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DAB9-011B-DE49-83CB-E70558EFE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1FA0435E-1FF1-F611-DDB4-CF93E30A6C5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480" y="-20475"/>
            <a:ext cx="12252960" cy="68989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CDA60E-33BF-6D5E-FDBF-E9FD05F2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B7EEC-DC3A-2B22-0AD3-ADAC2D40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96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CCEE1-C1B4-5B3E-6B30-4F68A5ACF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gencyFB" panose="02000606040000020003" pitchFamily="2" charset="0"/>
              </a:defRPr>
            </a:lvl1pPr>
          </a:lstStyle>
          <a:p>
            <a:fld id="{047FA0E0-3BC0-B044-A8CA-99928129330A}" type="datetimeFigureOut">
              <a:rPr lang="en-US" smtClean="0"/>
              <a:pPr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5B122-1B82-32EF-4C17-097603BDD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gencyFB" panose="0200060604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8A1D9-51EA-E78C-687A-39BD1ED1D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gencyFB" panose="02000606040000020003" pitchFamily="2" charset="0"/>
              </a:defRPr>
            </a:lvl1pPr>
          </a:lstStyle>
          <a:p>
            <a:fld id="{0E55DAB9-011B-DE49-83CB-E70558EFE0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2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50" r:id="rId5"/>
    <p:sldLayoutId id="2147483651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D2E24"/>
          </a:solidFill>
          <a:latin typeface="AgencyFB" panose="0200060604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B3D3-5913-C4A7-BEC7-26DD64D25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251" y="462455"/>
            <a:ext cx="7398490" cy="191288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New Mexico Youth Soccer Association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855255-E501-0817-0C89-3C7B97193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251" y="2511972"/>
            <a:ext cx="7398490" cy="274582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endParaRPr lang="en-US" sz="4400" dirty="0">
              <a:solidFill>
                <a:srgbClr val="C00000"/>
              </a:solidFill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5700" b="1" dirty="0">
                <a:solidFill>
                  <a:srgbClr val="C00000"/>
                </a:solidFill>
                <a:latin typeface="Avenir Book" panose="02000503020000020003" pitchFamily="2" charset="0"/>
              </a:rPr>
              <a:t>Girls Recreational Coach</a:t>
            </a:r>
          </a:p>
          <a:p>
            <a:pPr>
              <a:lnSpc>
                <a:spcPct val="100000"/>
              </a:lnSpc>
            </a:pPr>
            <a:r>
              <a:rPr lang="en-US" sz="5700" b="1" dirty="0">
                <a:solidFill>
                  <a:srgbClr val="C00000"/>
                </a:solidFill>
                <a:latin typeface="Avenir Book" panose="02000503020000020003" pitchFamily="2" charset="0"/>
              </a:rPr>
              <a:t> of the Year!</a:t>
            </a:r>
          </a:p>
          <a:p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8600" b="1" dirty="0"/>
              <a:t>Victoria Bonilla</a:t>
            </a:r>
          </a:p>
        </p:txBody>
      </p:sp>
    </p:spTree>
    <p:extLst>
      <p:ext uri="{BB962C8B-B14F-4D97-AF65-F5344CB8AC3E}">
        <p14:creationId xmlns:p14="http://schemas.microsoft.com/office/powerpoint/2010/main" val="17402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85E5-396A-99E8-459C-760505A8C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548" y="1056291"/>
            <a:ext cx="6696635" cy="2043170"/>
          </a:xfrm>
        </p:spPr>
        <p:txBody>
          <a:bodyPr>
            <a:normAutofit/>
          </a:bodyPr>
          <a:lstStyle/>
          <a:p>
            <a:r>
              <a:rPr lang="en-US" dirty="0"/>
              <a:t>Young Female Referee of the Year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7DF172-9B7B-2DAF-9742-DC329FAC4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9547" y="3758540"/>
            <a:ext cx="6696635" cy="1442852"/>
          </a:xfrm>
        </p:spPr>
        <p:txBody>
          <a:bodyPr>
            <a:normAutofit/>
          </a:bodyPr>
          <a:lstStyle/>
          <a:p>
            <a:r>
              <a:rPr lang="en-US" sz="6000" dirty="0"/>
              <a:t>Shyla </a:t>
            </a:r>
            <a:r>
              <a:rPr lang="en-US" sz="6000" dirty="0" err="1"/>
              <a:t>Soffera</a:t>
            </a:r>
            <a:endParaRPr lang="en-US" sz="6000" dirty="0"/>
          </a:p>
        </p:txBody>
      </p:sp>
      <p:pic>
        <p:nvPicPr>
          <p:cNvPr id="7" name="Picture Placeholder 6" descr="A logo for a football referee&#10;&#10;Description automatically generated with low confidence">
            <a:extLst>
              <a:ext uri="{FF2B5EF4-FFF2-40B4-BE49-F238E27FC236}">
                <a16:creationId xmlns:a16="http://schemas.microsoft.com/office/drawing/2014/main" id="{1E247733-61F8-3BA2-EE69-04914B8F6B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074" r="16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339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A5B19-D2B6-C713-FE8B-1F3E0F6E6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251" y="189186"/>
            <a:ext cx="7398490" cy="2049517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</a:rPr>
              <a:t>New Mexico Youth Soccer Association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37CB9-A4AA-11E1-A91F-09B42D64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251" y="2406869"/>
            <a:ext cx="7398490" cy="285093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4800" b="1" dirty="0">
                <a:solidFill>
                  <a:srgbClr val="C00000"/>
                </a:solidFill>
              </a:rPr>
              <a:t>Boys Recreational Coach </a:t>
            </a:r>
          </a:p>
          <a:p>
            <a:r>
              <a:rPr lang="en-US" sz="4800" b="1" dirty="0">
                <a:solidFill>
                  <a:srgbClr val="C00000"/>
                </a:solidFill>
              </a:rPr>
              <a:t>of the Year!</a:t>
            </a:r>
          </a:p>
          <a:p>
            <a:endParaRPr lang="en-US" sz="4800" b="1" dirty="0">
              <a:solidFill>
                <a:srgbClr val="C00000"/>
              </a:solidFill>
            </a:endParaRPr>
          </a:p>
          <a:p>
            <a:r>
              <a:rPr lang="en-US" sz="4800" b="1" dirty="0"/>
              <a:t>Jacob </a:t>
            </a:r>
            <a:r>
              <a:rPr lang="en-US" sz="4800" b="1" dirty="0" err="1"/>
              <a:t>Gandarilla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7452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EB2B-D366-990C-5E51-DEE79C97D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8107" y="271026"/>
            <a:ext cx="7398490" cy="23876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</a:rPr>
              <a:t>New Mexico Youth Soccer Association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0B38D-14D1-B2F5-43B3-95E33E65B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8107" y="2658626"/>
            <a:ext cx="7398490" cy="2599174"/>
          </a:xfrm>
        </p:spPr>
        <p:txBody>
          <a:bodyPr>
            <a:normAutofit fontScale="25000" lnSpcReduction="20000"/>
          </a:bodyPr>
          <a:lstStyle/>
          <a:p>
            <a:endParaRPr lang="en-US" sz="5400" dirty="0">
              <a:solidFill>
                <a:srgbClr val="C00000"/>
              </a:solidFill>
            </a:endParaRPr>
          </a:p>
          <a:p>
            <a:r>
              <a:rPr lang="en-US" sz="21600" dirty="0">
                <a:solidFill>
                  <a:srgbClr val="C00000"/>
                </a:solidFill>
              </a:rPr>
              <a:t>Girls Competitive Coach </a:t>
            </a:r>
          </a:p>
          <a:p>
            <a:r>
              <a:rPr lang="en-US" sz="21600" dirty="0">
                <a:solidFill>
                  <a:srgbClr val="C00000"/>
                </a:solidFill>
              </a:rPr>
              <a:t>of the Year!</a:t>
            </a:r>
          </a:p>
          <a:p>
            <a:endParaRPr lang="en-US" sz="5400" dirty="0">
              <a:solidFill>
                <a:srgbClr val="C00000"/>
              </a:solidFill>
            </a:endParaRPr>
          </a:p>
          <a:p>
            <a:r>
              <a:rPr lang="en-US" sz="18500" b="1" dirty="0"/>
              <a:t>Olivia Carrasco</a:t>
            </a:r>
          </a:p>
        </p:txBody>
      </p:sp>
    </p:spTree>
    <p:extLst>
      <p:ext uri="{BB962C8B-B14F-4D97-AF65-F5344CB8AC3E}">
        <p14:creationId xmlns:p14="http://schemas.microsoft.com/office/powerpoint/2010/main" val="133297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742380E-2217-98C5-39CC-A0D655326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2814" y="501869"/>
            <a:ext cx="7189076" cy="570711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New Mexico Youth Soccer Association</a:t>
            </a:r>
          </a:p>
          <a:p>
            <a:r>
              <a:rPr lang="en-US" sz="4800" b="1" dirty="0">
                <a:solidFill>
                  <a:srgbClr val="C00000"/>
                </a:solidFill>
                <a:latin typeface="Avenir Book" panose="02000503020000020003" pitchFamily="2" charset="0"/>
              </a:rPr>
              <a:t>Boys Competitive Coach of the Year!</a:t>
            </a:r>
          </a:p>
          <a:p>
            <a:r>
              <a:rPr lang="en-US" sz="5400" b="1" dirty="0" err="1">
                <a:latin typeface="Avenir Book" panose="02000503020000020003" pitchFamily="2" charset="0"/>
              </a:rPr>
              <a:t>Samual</a:t>
            </a:r>
            <a:r>
              <a:rPr lang="en-US" sz="5400" b="1" dirty="0">
                <a:latin typeface="Avenir Book" panose="02000503020000020003" pitchFamily="2" charset="0"/>
              </a:rPr>
              <a:t> Huerta</a:t>
            </a:r>
          </a:p>
        </p:txBody>
      </p:sp>
    </p:spTree>
    <p:extLst>
      <p:ext uri="{BB962C8B-B14F-4D97-AF65-F5344CB8AC3E}">
        <p14:creationId xmlns:p14="http://schemas.microsoft.com/office/powerpoint/2010/main" val="46687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2170DA-781C-A0F2-A099-2C8B6EBB6D99}"/>
              </a:ext>
            </a:extLst>
          </p:cNvPr>
          <p:cNvSpPr txBox="1"/>
          <p:nvPr/>
        </p:nvSpPr>
        <p:spPr>
          <a:xfrm>
            <a:off x="476907" y="662152"/>
            <a:ext cx="1069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ACFACE-1CAB-5C2F-9D49-4A193392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1" y="94343"/>
            <a:ext cx="10515600" cy="80152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ED2E24"/>
                </a:highlight>
              </a:rPr>
              <a:t>Save of the Year-Hailey Anglin</a:t>
            </a:r>
          </a:p>
        </p:txBody>
      </p:sp>
      <p:pic>
        <p:nvPicPr>
          <p:cNvPr id="8" name="Hailey Save2023.mp4">
            <a:hlinkClick r:id="" action="ppaction://media"/>
            <a:extLst>
              <a:ext uri="{FF2B5EF4-FFF2-40B4-BE49-F238E27FC236}">
                <a16:creationId xmlns:a16="http://schemas.microsoft.com/office/drawing/2014/main" id="{AC38D1C0-B83F-AFDB-27A6-A4A734B431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97" y="895866"/>
            <a:ext cx="10054458" cy="47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67EDA-0422-AD01-B81C-DC68EF7AB043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Goal of the Year – Luis Torres</a:t>
            </a:r>
          </a:p>
        </p:txBody>
      </p:sp>
      <p:pic>
        <p:nvPicPr>
          <p:cNvPr id="5" name="lv_0_20230531232055.mp4">
            <a:hlinkClick r:id="" action="ppaction://media"/>
            <a:extLst>
              <a:ext uri="{FF2B5EF4-FFF2-40B4-BE49-F238E27FC236}">
                <a16:creationId xmlns:a16="http://schemas.microsoft.com/office/drawing/2014/main" id="{FF04916E-4DC3-9A4B-6700-F906418AD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6567" y="1424885"/>
            <a:ext cx="781191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87C2-3A79-AF5D-CA04-B7E9DC003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Young Male Referee of the Year!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63BA3-69B5-9CB1-6660-821E9CD5D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6000" b="1" dirty="0">
                <a:latin typeface="Avenir Book" panose="02000503020000020003" pitchFamily="2" charset="0"/>
              </a:rPr>
              <a:t>Michael</a:t>
            </a:r>
          </a:p>
          <a:p>
            <a:r>
              <a:rPr lang="en-US" sz="6000" b="1" dirty="0">
                <a:latin typeface="Avenir Book" panose="02000503020000020003" pitchFamily="2" charset="0"/>
              </a:rPr>
              <a:t>Brinton</a:t>
            </a:r>
          </a:p>
        </p:txBody>
      </p:sp>
      <p:pic>
        <p:nvPicPr>
          <p:cNvPr id="10" name="Picture Placeholder 9" descr="A logo for a football referee&#10;&#10;Description automatically generated with low confidence">
            <a:extLst>
              <a:ext uri="{FF2B5EF4-FFF2-40B4-BE49-F238E27FC236}">
                <a16:creationId xmlns:a16="http://schemas.microsoft.com/office/drawing/2014/main" id="{1936E8DB-F670-DFDB-A2A3-30367A2B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074" r="16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82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2130-5B1E-1477-14D5-3FA500703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Young Male Referee of the Year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E85A9-B91E-9E1E-7A96-8E10FE181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venir Book" panose="02000503020000020003" pitchFamily="2" charset="0"/>
              </a:rPr>
              <a:t>Axton Pollard</a:t>
            </a:r>
          </a:p>
        </p:txBody>
      </p:sp>
      <p:pic>
        <p:nvPicPr>
          <p:cNvPr id="6" name="Picture Placeholder 5" descr="A picture containing circle, symbol, ball, design&#10;&#10;Description automatically generated">
            <a:extLst>
              <a:ext uri="{FF2B5EF4-FFF2-40B4-BE49-F238E27FC236}">
                <a16:creationId xmlns:a16="http://schemas.microsoft.com/office/drawing/2014/main" id="{F5E16951-2757-CE56-0CA3-C3F765389A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074" r="16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4749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497E6-EBBA-E734-F876-3C28F8CA76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Young Female Referee of the Year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11703-2B7A-4EA9-2FEB-21E090D4F2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venir Book" panose="02000503020000020003" pitchFamily="2" charset="0"/>
              </a:rPr>
              <a:t>Eleanor </a:t>
            </a:r>
            <a:r>
              <a:rPr lang="en-US" sz="6000" dirty="0" err="1">
                <a:latin typeface="Avenir Book" panose="02000503020000020003" pitchFamily="2" charset="0"/>
              </a:rPr>
              <a:t>Hynson</a:t>
            </a:r>
            <a:endParaRPr lang="en-US" sz="6000" dirty="0">
              <a:latin typeface="Avenir Book" panose="02000503020000020003" pitchFamily="2" charset="0"/>
            </a:endParaRPr>
          </a:p>
        </p:txBody>
      </p:sp>
      <p:pic>
        <p:nvPicPr>
          <p:cNvPr id="6" name="Picture Placeholder 5" descr="A logo for a football referee&#10;&#10;Description automatically generated with low confidence">
            <a:extLst>
              <a:ext uri="{FF2B5EF4-FFF2-40B4-BE49-F238E27FC236}">
                <a16:creationId xmlns:a16="http://schemas.microsoft.com/office/drawing/2014/main" id="{C072CC8F-2560-E0B6-685B-72CDE4EBD1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074" r="16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4746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104</Words>
  <Application>Microsoft Macintosh PowerPoint</Application>
  <PresentationFormat>Widescreen</PresentationFormat>
  <Paragraphs>32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AgencyFB</vt:lpstr>
      <vt:lpstr>Arial</vt:lpstr>
      <vt:lpstr>Avenir Book</vt:lpstr>
      <vt:lpstr>Calibri</vt:lpstr>
      <vt:lpstr>Office Theme</vt:lpstr>
      <vt:lpstr>New Mexico Youth Soccer Association</vt:lpstr>
      <vt:lpstr>New Mexico Youth Soccer Association</vt:lpstr>
      <vt:lpstr>New Mexico Youth Soccer Association</vt:lpstr>
      <vt:lpstr>PowerPoint Presentation</vt:lpstr>
      <vt:lpstr>Save of the Year-Hailey Anglin</vt:lpstr>
      <vt:lpstr>PowerPoint Presentation</vt:lpstr>
      <vt:lpstr>Young Male Referee of the Year!</vt:lpstr>
      <vt:lpstr>Young Male Referee of the Year</vt:lpstr>
      <vt:lpstr>Young Female Referee of the Year</vt:lpstr>
      <vt:lpstr>Young Female Referee of the Year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McElroy</dc:creator>
  <cp:lastModifiedBy>Gloria Faber</cp:lastModifiedBy>
  <cp:revision>4</cp:revision>
  <cp:lastPrinted>2023-03-01T21:20:55Z</cp:lastPrinted>
  <dcterms:created xsi:type="dcterms:W3CDTF">2022-08-24T21:26:46Z</dcterms:created>
  <dcterms:modified xsi:type="dcterms:W3CDTF">2026-03-10T23:39:02Z</dcterms:modified>
</cp:coreProperties>
</file>